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>
        <p:scale>
          <a:sx n="74" d="100"/>
          <a:sy n="74" d="100"/>
        </p:scale>
        <p:origin x="-396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FB7A23-AF5C-4E62-A48F-0AE6C5E68C39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3FB15B-B332-44A1-AB92-D381F691F952}">
      <dgm:prSet custT="1"/>
      <dgm:spPr/>
      <dgm:t>
        <a:bodyPr/>
        <a:lstStyle/>
        <a:p>
          <a:pPr rtl="0"/>
          <a:r>
            <a:rPr lang="fr-CA" sz="2000" noProof="0" dirty="0" smtClean="0"/>
            <a:t>Accroître la </a:t>
          </a:r>
          <a:r>
            <a:rPr lang="fr-CA" sz="2000" noProof="0" dirty="0"/>
            <a:t>clientèle</a:t>
          </a:r>
        </a:p>
      </dgm:t>
    </dgm:pt>
    <dgm:pt modelId="{388A9AAE-0F33-4B0D-98FA-7D932B929C1D}" type="parTrans" cxnId="{26105093-E2A3-4B4B-9EFD-F84025C676C1}">
      <dgm:prSet/>
      <dgm:spPr/>
      <dgm:t>
        <a:bodyPr/>
        <a:lstStyle/>
        <a:p>
          <a:endParaRPr lang="en-US"/>
        </a:p>
      </dgm:t>
    </dgm:pt>
    <dgm:pt modelId="{008A1D21-E118-456A-A4D6-499C7D27D40F}" type="sibTrans" cxnId="{26105093-E2A3-4B4B-9EFD-F84025C676C1}">
      <dgm:prSet/>
      <dgm:spPr/>
      <dgm:t>
        <a:bodyPr/>
        <a:lstStyle/>
        <a:p>
          <a:endParaRPr lang="en-US"/>
        </a:p>
      </dgm:t>
    </dgm:pt>
    <dgm:pt modelId="{FF3FD0A9-35D0-4C4F-872A-92F27CC83D36}">
      <dgm:prSet custT="1"/>
      <dgm:spPr/>
      <dgm:t>
        <a:bodyPr/>
        <a:lstStyle/>
        <a:p>
          <a:pPr rtl="0"/>
          <a:r>
            <a:rPr lang="fr-CA" sz="2000" noProof="0" dirty="0"/>
            <a:t>Nous faire connaître</a:t>
          </a:r>
        </a:p>
      </dgm:t>
    </dgm:pt>
    <dgm:pt modelId="{EDD435C8-A579-4B70-8818-6613C611F383}" type="parTrans" cxnId="{869D7C5E-ED74-4AC5-ACC0-FF6381ED9C8E}">
      <dgm:prSet/>
      <dgm:spPr/>
      <dgm:t>
        <a:bodyPr/>
        <a:lstStyle/>
        <a:p>
          <a:endParaRPr lang="en-US"/>
        </a:p>
      </dgm:t>
    </dgm:pt>
    <dgm:pt modelId="{0D09A41E-9FF2-4B3F-BC8A-7765CC6C0160}" type="sibTrans" cxnId="{869D7C5E-ED74-4AC5-ACC0-FF6381ED9C8E}">
      <dgm:prSet/>
      <dgm:spPr/>
      <dgm:t>
        <a:bodyPr/>
        <a:lstStyle/>
        <a:p>
          <a:endParaRPr lang="en-US"/>
        </a:p>
      </dgm:t>
    </dgm:pt>
    <dgm:pt modelId="{54C4DC3A-D1D9-46B9-8EF7-B5B8DEB8A108}">
      <dgm:prSet custT="1"/>
      <dgm:spPr/>
      <dgm:t>
        <a:bodyPr/>
        <a:lstStyle/>
        <a:p>
          <a:pPr rtl="0"/>
          <a:r>
            <a:rPr lang="fr-CA" sz="2000" noProof="0" dirty="0"/>
            <a:t>Nous positionner comme pôle culturel et littéraire</a:t>
          </a:r>
        </a:p>
      </dgm:t>
    </dgm:pt>
    <dgm:pt modelId="{4FDD8947-56BA-47E3-B30A-3AB2E65CE53E}" type="parTrans" cxnId="{30F315BF-C33E-4A53-A1C9-33B67C9071DA}">
      <dgm:prSet/>
      <dgm:spPr/>
      <dgm:t>
        <a:bodyPr/>
        <a:lstStyle/>
        <a:p>
          <a:endParaRPr lang="en-US"/>
        </a:p>
      </dgm:t>
    </dgm:pt>
    <dgm:pt modelId="{C31024C2-A6F0-4A59-B86D-33281A3A9A09}" type="sibTrans" cxnId="{30F315BF-C33E-4A53-A1C9-33B67C9071DA}">
      <dgm:prSet/>
      <dgm:spPr/>
      <dgm:t>
        <a:bodyPr/>
        <a:lstStyle/>
        <a:p>
          <a:endParaRPr lang="en-US"/>
        </a:p>
      </dgm:t>
    </dgm:pt>
    <dgm:pt modelId="{3C19ADFC-33A9-4293-9AD2-C7EC3169F346}">
      <dgm:prSet custT="1"/>
      <dgm:spPr/>
      <dgm:t>
        <a:bodyPr/>
        <a:lstStyle/>
        <a:p>
          <a:pPr rtl="0"/>
          <a:r>
            <a:rPr lang="fr-CA" sz="2000" noProof="0" dirty="0"/>
            <a:t>Améliorer les relations avec la communauté</a:t>
          </a:r>
        </a:p>
      </dgm:t>
    </dgm:pt>
    <dgm:pt modelId="{50034D13-E27D-4416-8D2F-C6F3DFE69F57}" type="parTrans" cxnId="{0EE53734-45F6-4003-B78B-970BAD30A4B3}">
      <dgm:prSet/>
      <dgm:spPr/>
      <dgm:t>
        <a:bodyPr/>
        <a:lstStyle/>
        <a:p>
          <a:endParaRPr lang="en-US"/>
        </a:p>
      </dgm:t>
    </dgm:pt>
    <dgm:pt modelId="{3348B76D-3A93-46C6-9052-668558DF0C2D}" type="sibTrans" cxnId="{0EE53734-45F6-4003-B78B-970BAD30A4B3}">
      <dgm:prSet/>
      <dgm:spPr/>
      <dgm:t>
        <a:bodyPr/>
        <a:lstStyle/>
        <a:p>
          <a:endParaRPr lang="en-US"/>
        </a:p>
      </dgm:t>
    </dgm:pt>
    <dgm:pt modelId="{544F8219-A6F8-45C7-B217-3974B88FAD55}" type="pres">
      <dgm:prSet presAssocID="{8EFB7A23-AF5C-4E62-A48F-0AE6C5E68C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EAC538-B9DD-49F2-B936-E074792B1582}" type="pres">
      <dgm:prSet presAssocID="{F33FB15B-B332-44A1-AB92-D381F691F952}" presName="parentLin" presStyleCnt="0"/>
      <dgm:spPr/>
    </dgm:pt>
    <dgm:pt modelId="{A9FA806F-42C0-45C4-B321-2209BCE69185}" type="pres">
      <dgm:prSet presAssocID="{F33FB15B-B332-44A1-AB92-D381F691F95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6E2418D-0C38-461A-B3DD-E7F157A2767C}" type="pres">
      <dgm:prSet presAssocID="{F33FB15B-B332-44A1-AB92-D381F691F95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7154A-9091-4A86-A0A9-F43FA876E078}" type="pres">
      <dgm:prSet presAssocID="{F33FB15B-B332-44A1-AB92-D381F691F952}" presName="negativeSpace" presStyleCnt="0"/>
      <dgm:spPr/>
    </dgm:pt>
    <dgm:pt modelId="{AD377AF4-30BA-43B7-862B-FDEC379002E0}" type="pres">
      <dgm:prSet presAssocID="{F33FB15B-B332-44A1-AB92-D381F691F952}" presName="childText" presStyleLbl="conFgAcc1" presStyleIdx="0" presStyleCnt="4" custScaleX="92913" custLinFactNeighborX="3625">
        <dgm:presLayoutVars>
          <dgm:bulletEnabled val="1"/>
        </dgm:presLayoutVars>
      </dgm:prSet>
      <dgm:spPr/>
    </dgm:pt>
    <dgm:pt modelId="{5D2F4CB2-6107-441B-A3B6-3BEBA33F4F87}" type="pres">
      <dgm:prSet presAssocID="{008A1D21-E118-456A-A4D6-499C7D27D40F}" presName="spaceBetweenRectangles" presStyleCnt="0"/>
      <dgm:spPr/>
    </dgm:pt>
    <dgm:pt modelId="{18569807-4EDD-4799-B783-F187F57E0EAF}" type="pres">
      <dgm:prSet presAssocID="{FF3FD0A9-35D0-4C4F-872A-92F27CC83D36}" presName="parentLin" presStyleCnt="0"/>
      <dgm:spPr/>
    </dgm:pt>
    <dgm:pt modelId="{2125AE1B-599A-4D7C-900A-4671C5C40423}" type="pres">
      <dgm:prSet presAssocID="{FF3FD0A9-35D0-4C4F-872A-92F27CC83D36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0571E58-428E-46A2-AE90-81A7DD7B8841}" type="pres">
      <dgm:prSet presAssocID="{FF3FD0A9-35D0-4C4F-872A-92F27CC83D3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700BB-C088-4627-A0E7-7166DA6E110A}" type="pres">
      <dgm:prSet presAssocID="{FF3FD0A9-35D0-4C4F-872A-92F27CC83D36}" presName="negativeSpace" presStyleCnt="0"/>
      <dgm:spPr/>
    </dgm:pt>
    <dgm:pt modelId="{44B71018-BF5F-4295-AC1E-59D1FEAE386A}" type="pres">
      <dgm:prSet presAssocID="{FF3FD0A9-35D0-4C4F-872A-92F27CC83D36}" presName="childText" presStyleLbl="conFgAcc1" presStyleIdx="1" presStyleCnt="4" custScaleX="92915" custLinFactNeighborX="3626">
        <dgm:presLayoutVars>
          <dgm:bulletEnabled val="1"/>
        </dgm:presLayoutVars>
      </dgm:prSet>
      <dgm:spPr/>
    </dgm:pt>
    <dgm:pt modelId="{FC9585DA-F823-4899-9C09-64218ACB7A43}" type="pres">
      <dgm:prSet presAssocID="{0D09A41E-9FF2-4B3F-BC8A-7765CC6C0160}" presName="spaceBetweenRectangles" presStyleCnt="0"/>
      <dgm:spPr/>
    </dgm:pt>
    <dgm:pt modelId="{FD0557D4-8259-4331-BF51-BCD5F9E9628D}" type="pres">
      <dgm:prSet presAssocID="{54C4DC3A-D1D9-46B9-8EF7-B5B8DEB8A108}" presName="parentLin" presStyleCnt="0"/>
      <dgm:spPr/>
    </dgm:pt>
    <dgm:pt modelId="{44CD262B-774F-405E-96E8-C9E8182BE80F}" type="pres">
      <dgm:prSet presAssocID="{54C4DC3A-D1D9-46B9-8EF7-B5B8DEB8A108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7F3C921E-E639-48CC-97D4-A9C7B4A5DD53}" type="pres">
      <dgm:prSet presAssocID="{54C4DC3A-D1D9-46B9-8EF7-B5B8DEB8A10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E1F7A8-6733-4C68-ADA5-157163D60389}" type="pres">
      <dgm:prSet presAssocID="{54C4DC3A-D1D9-46B9-8EF7-B5B8DEB8A108}" presName="negativeSpace" presStyleCnt="0"/>
      <dgm:spPr/>
    </dgm:pt>
    <dgm:pt modelId="{53286BFB-F7DE-4A8F-9F3D-DB7B460235A1}" type="pres">
      <dgm:prSet presAssocID="{54C4DC3A-D1D9-46B9-8EF7-B5B8DEB8A108}" presName="childText" presStyleLbl="conFgAcc1" presStyleIdx="2" presStyleCnt="4" custScaleX="92913" custLinFactNeighborX="3461">
        <dgm:presLayoutVars>
          <dgm:bulletEnabled val="1"/>
        </dgm:presLayoutVars>
      </dgm:prSet>
      <dgm:spPr/>
    </dgm:pt>
    <dgm:pt modelId="{7FDCBAB0-0206-487C-9668-61547C03945E}" type="pres">
      <dgm:prSet presAssocID="{C31024C2-A6F0-4A59-B86D-33281A3A9A09}" presName="spaceBetweenRectangles" presStyleCnt="0"/>
      <dgm:spPr/>
    </dgm:pt>
    <dgm:pt modelId="{CF4182C6-9401-4EE3-95E8-53AC538FBCFA}" type="pres">
      <dgm:prSet presAssocID="{3C19ADFC-33A9-4293-9AD2-C7EC3169F346}" presName="parentLin" presStyleCnt="0"/>
      <dgm:spPr/>
    </dgm:pt>
    <dgm:pt modelId="{34CB3844-BB1A-4483-A265-CFB5D3E5FC5A}" type="pres">
      <dgm:prSet presAssocID="{3C19ADFC-33A9-4293-9AD2-C7EC3169F346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F5009A0-75D2-40B2-AF56-0A8293D53F87}" type="pres">
      <dgm:prSet presAssocID="{3C19ADFC-33A9-4293-9AD2-C7EC3169F34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4497A9-AC22-4A37-9D36-6E4447678663}" type="pres">
      <dgm:prSet presAssocID="{3C19ADFC-33A9-4293-9AD2-C7EC3169F346}" presName="negativeSpace" presStyleCnt="0"/>
      <dgm:spPr/>
    </dgm:pt>
    <dgm:pt modelId="{4352EC28-BDCB-4779-8864-AC6AB13F90F6}" type="pres">
      <dgm:prSet presAssocID="{3C19ADFC-33A9-4293-9AD2-C7EC3169F346}" presName="childText" presStyleLbl="conFgAcc1" presStyleIdx="3" presStyleCnt="4" custScaleX="92913" custLinFactNeighborX="3461">
        <dgm:presLayoutVars>
          <dgm:bulletEnabled val="1"/>
        </dgm:presLayoutVars>
      </dgm:prSet>
      <dgm:spPr>
        <a:solidFill>
          <a:srgbClr val="FFFFFF">
            <a:alpha val="0"/>
          </a:srgbClr>
        </a:solidFill>
      </dgm:spPr>
      <dgm:t>
        <a:bodyPr/>
        <a:lstStyle/>
        <a:p>
          <a:endParaRPr lang="fr-CA"/>
        </a:p>
      </dgm:t>
    </dgm:pt>
  </dgm:ptLst>
  <dgm:cxnLst>
    <dgm:cxn modelId="{573C9A77-98CA-40AE-B0D3-9801912565CE}" type="presOf" srcId="{54C4DC3A-D1D9-46B9-8EF7-B5B8DEB8A108}" destId="{44CD262B-774F-405E-96E8-C9E8182BE80F}" srcOrd="0" destOrd="0" presId="urn:microsoft.com/office/officeart/2005/8/layout/list1"/>
    <dgm:cxn modelId="{403F287E-C7C7-4F16-8AAF-853E92274166}" type="presOf" srcId="{FF3FD0A9-35D0-4C4F-872A-92F27CC83D36}" destId="{B0571E58-428E-46A2-AE90-81A7DD7B8841}" srcOrd="1" destOrd="0" presId="urn:microsoft.com/office/officeart/2005/8/layout/list1"/>
    <dgm:cxn modelId="{869D7C5E-ED74-4AC5-ACC0-FF6381ED9C8E}" srcId="{8EFB7A23-AF5C-4E62-A48F-0AE6C5E68C39}" destId="{FF3FD0A9-35D0-4C4F-872A-92F27CC83D36}" srcOrd="1" destOrd="0" parTransId="{EDD435C8-A579-4B70-8818-6613C611F383}" sibTransId="{0D09A41E-9FF2-4B3F-BC8A-7765CC6C0160}"/>
    <dgm:cxn modelId="{26105093-E2A3-4B4B-9EFD-F84025C676C1}" srcId="{8EFB7A23-AF5C-4E62-A48F-0AE6C5E68C39}" destId="{F33FB15B-B332-44A1-AB92-D381F691F952}" srcOrd="0" destOrd="0" parTransId="{388A9AAE-0F33-4B0D-98FA-7D932B929C1D}" sibTransId="{008A1D21-E118-456A-A4D6-499C7D27D40F}"/>
    <dgm:cxn modelId="{30F315BF-C33E-4A53-A1C9-33B67C9071DA}" srcId="{8EFB7A23-AF5C-4E62-A48F-0AE6C5E68C39}" destId="{54C4DC3A-D1D9-46B9-8EF7-B5B8DEB8A108}" srcOrd="2" destOrd="0" parTransId="{4FDD8947-56BA-47E3-B30A-3AB2E65CE53E}" sibTransId="{C31024C2-A6F0-4A59-B86D-33281A3A9A09}"/>
    <dgm:cxn modelId="{0EE53734-45F6-4003-B78B-970BAD30A4B3}" srcId="{8EFB7A23-AF5C-4E62-A48F-0AE6C5E68C39}" destId="{3C19ADFC-33A9-4293-9AD2-C7EC3169F346}" srcOrd="3" destOrd="0" parTransId="{50034D13-E27D-4416-8D2F-C6F3DFE69F57}" sibTransId="{3348B76D-3A93-46C6-9052-668558DF0C2D}"/>
    <dgm:cxn modelId="{D43E8336-969B-407F-B9C9-6A4EB6878441}" type="presOf" srcId="{54C4DC3A-D1D9-46B9-8EF7-B5B8DEB8A108}" destId="{7F3C921E-E639-48CC-97D4-A9C7B4A5DD53}" srcOrd="1" destOrd="0" presId="urn:microsoft.com/office/officeart/2005/8/layout/list1"/>
    <dgm:cxn modelId="{1481E076-00C1-49AA-B3F7-3CB6C8DB7E6F}" type="presOf" srcId="{8EFB7A23-AF5C-4E62-A48F-0AE6C5E68C39}" destId="{544F8219-A6F8-45C7-B217-3974B88FAD55}" srcOrd="0" destOrd="0" presId="urn:microsoft.com/office/officeart/2005/8/layout/list1"/>
    <dgm:cxn modelId="{14A52B2E-B635-4B0D-BFE9-638FA90D9C14}" type="presOf" srcId="{3C19ADFC-33A9-4293-9AD2-C7EC3169F346}" destId="{34CB3844-BB1A-4483-A265-CFB5D3E5FC5A}" srcOrd="0" destOrd="0" presId="urn:microsoft.com/office/officeart/2005/8/layout/list1"/>
    <dgm:cxn modelId="{2AE79805-131F-44E9-81E0-0A38EF9227D3}" type="presOf" srcId="{F33FB15B-B332-44A1-AB92-D381F691F952}" destId="{B6E2418D-0C38-461A-B3DD-E7F157A2767C}" srcOrd="1" destOrd="0" presId="urn:microsoft.com/office/officeart/2005/8/layout/list1"/>
    <dgm:cxn modelId="{8960A830-2C02-443A-A1F7-171163AD03A1}" type="presOf" srcId="{FF3FD0A9-35D0-4C4F-872A-92F27CC83D36}" destId="{2125AE1B-599A-4D7C-900A-4671C5C40423}" srcOrd="0" destOrd="0" presId="urn:microsoft.com/office/officeart/2005/8/layout/list1"/>
    <dgm:cxn modelId="{541CD1C8-0632-4715-AE58-C5D2960EE663}" type="presOf" srcId="{F33FB15B-B332-44A1-AB92-D381F691F952}" destId="{A9FA806F-42C0-45C4-B321-2209BCE69185}" srcOrd="0" destOrd="0" presId="urn:microsoft.com/office/officeart/2005/8/layout/list1"/>
    <dgm:cxn modelId="{5051E3FB-51F1-4A4B-A323-DFC8BDCAADB4}" type="presOf" srcId="{3C19ADFC-33A9-4293-9AD2-C7EC3169F346}" destId="{5F5009A0-75D2-40B2-AF56-0A8293D53F87}" srcOrd="1" destOrd="0" presId="urn:microsoft.com/office/officeart/2005/8/layout/list1"/>
    <dgm:cxn modelId="{ABBC2014-7B98-4763-817B-A38A1F5F7FC6}" type="presParOf" srcId="{544F8219-A6F8-45C7-B217-3974B88FAD55}" destId="{C0EAC538-B9DD-49F2-B936-E074792B1582}" srcOrd="0" destOrd="0" presId="urn:microsoft.com/office/officeart/2005/8/layout/list1"/>
    <dgm:cxn modelId="{DA91CF07-76DC-439F-B209-CFCD85FF820F}" type="presParOf" srcId="{C0EAC538-B9DD-49F2-B936-E074792B1582}" destId="{A9FA806F-42C0-45C4-B321-2209BCE69185}" srcOrd="0" destOrd="0" presId="urn:microsoft.com/office/officeart/2005/8/layout/list1"/>
    <dgm:cxn modelId="{E2B6465C-2560-41B6-9D0A-097F81D52E40}" type="presParOf" srcId="{C0EAC538-B9DD-49F2-B936-E074792B1582}" destId="{B6E2418D-0C38-461A-B3DD-E7F157A2767C}" srcOrd="1" destOrd="0" presId="urn:microsoft.com/office/officeart/2005/8/layout/list1"/>
    <dgm:cxn modelId="{3D7D510B-C2AE-4D40-B73E-E9A20AC25739}" type="presParOf" srcId="{544F8219-A6F8-45C7-B217-3974B88FAD55}" destId="{9D37154A-9091-4A86-A0A9-F43FA876E078}" srcOrd="1" destOrd="0" presId="urn:microsoft.com/office/officeart/2005/8/layout/list1"/>
    <dgm:cxn modelId="{17DE2935-AC65-4EB0-BD54-7F652707A152}" type="presParOf" srcId="{544F8219-A6F8-45C7-B217-3974B88FAD55}" destId="{AD377AF4-30BA-43B7-862B-FDEC379002E0}" srcOrd="2" destOrd="0" presId="urn:microsoft.com/office/officeart/2005/8/layout/list1"/>
    <dgm:cxn modelId="{54DC8EEB-396B-4A0F-AAC7-944E224E9EC9}" type="presParOf" srcId="{544F8219-A6F8-45C7-B217-3974B88FAD55}" destId="{5D2F4CB2-6107-441B-A3B6-3BEBA33F4F87}" srcOrd="3" destOrd="0" presId="urn:microsoft.com/office/officeart/2005/8/layout/list1"/>
    <dgm:cxn modelId="{DF95DA8F-44D2-4004-91CA-093A1D587B03}" type="presParOf" srcId="{544F8219-A6F8-45C7-B217-3974B88FAD55}" destId="{18569807-4EDD-4799-B783-F187F57E0EAF}" srcOrd="4" destOrd="0" presId="urn:microsoft.com/office/officeart/2005/8/layout/list1"/>
    <dgm:cxn modelId="{CAAA5E7A-7B64-4AAB-9C49-7E5C978AE35F}" type="presParOf" srcId="{18569807-4EDD-4799-B783-F187F57E0EAF}" destId="{2125AE1B-599A-4D7C-900A-4671C5C40423}" srcOrd="0" destOrd="0" presId="urn:microsoft.com/office/officeart/2005/8/layout/list1"/>
    <dgm:cxn modelId="{EE144FD1-B1F7-4872-BD21-774B66A60C3C}" type="presParOf" srcId="{18569807-4EDD-4799-B783-F187F57E0EAF}" destId="{B0571E58-428E-46A2-AE90-81A7DD7B8841}" srcOrd="1" destOrd="0" presId="urn:microsoft.com/office/officeart/2005/8/layout/list1"/>
    <dgm:cxn modelId="{ACFAE679-833B-49E8-8D88-52FEDAD85DA1}" type="presParOf" srcId="{544F8219-A6F8-45C7-B217-3974B88FAD55}" destId="{BCD700BB-C088-4627-A0E7-7166DA6E110A}" srcOrd="5" destOrd="0" presId="urn:microsoft.com/office/officeart/2005/8/layout/list1"/>
    <dgm:cxn modelId="{DFAC0DDF-22D0-49F0-83F4-ECD56785D31B}" type="presParOf" srcId="{544F8219-A6F8-45C7-B217-3974B88FAD55}" destId="{44B71018-BF5F-4295-AC1E-59D1FEAE386A}" srcOrd="6" destOrd="0" presId="urn:microsoft.com/office/officeart/2005/8/layout/list1"/>
    <dgm:cxn modelId="{9D5CF96F-7367-437B-84EC-90EB980478DB}" type="presParOf" srcId="{544F8219-A6F8-45C7-B217-3974B88FAD55}" destId="{FC9585DA-F823-4899-9C09-64218ACB7A43}" srcOrd="7" destOrd="0" presId="urn:microsoft.com/office/officeart/2005/8/layout/list1"/>
    <dgm:cxn modelId="{E02BE63E-A162-4435-A99F-D192FB5BA371}" type="presParOf" srcId="{544F8219-A6F8-45C7-B217-3974B88FAD55}" destId="{FD0557D4-8259-4331-BF51-BCD5F9E9628D}" srcOrd="8" destOrd="0" presId="urn:microsoft.com/office/officeart/2005/8/layout/list1"/>
    <dgm:cxn modelId="{113CD37F-C641-4E79-A87D-327AAAC3872E}" type="presParOf" srcId="{FD0557D4-8259-4331-BF51-BCD5F9E9628D}" destId="{44CD262B-774F-405E-96E8-C9E8182BE80F}" srcOrd="0" destOrd="0" presId="urn:microsoft.com/office/officeart/2005/8/layout/list1"/>
    <dgm:cxn modelId="{11E161D2-A74E-4C2C-84A8-DE4E44450EFF}" type="presParOf" srcId="{FD0557D4-8259-4331-BF51-BCD5F9E9628D}" destId="{7F3C921E-E639-48CC-97D4-A9C7B4A5DD53}" srcOrd="1" destOrd="0" presId="urn:microsoft.com/office/officeart/2005/8/layout/list1"/>
    <dgm:cxn modelId="{CEF89E21-8C47-424F-BAC2-2AC8919E20E6}" type="presParOf" srcId="{544F8219-A6F8-45C7-B217-3974B88FAD55}" destId="{16E1F7A8-6733-4C68-ADA5-157163D60389}" srcOrd="9" destOrd="0" presId="urn:microsoft.com/office/officeart/2005/8/layout/list1"/>
    <dgm:cxn modelId="{D66D3A4B-0857-47DD-99AF-062172184774}" type="presParOf" srcId="{544F8219-A6F8-45C7-B217-3974B88FAD55}" destId="{53286BFB-F7DE-4A8F-9F3D-DB7B460235A1}" srcOrd="10" destOrd="0" presId="urn:microsoft.com/office/officeart/2005/8/layout/list1"/>
    <dgm:cxn modelId="{08E0CEB3-CB77-4BFE-9700-B6B133576E07}" type="presParOf" srcId="{544F8219-A6F8-45C7-B217-3974B88FAD55}" destId="{7FDCBAB0-0206-487C-9668-61547C03945E}" srcOrd="11" destOrd="0" presId="urn:microsoft.com/office/officeart/2005/8/layout/list1"/>
    <dgm:cxn modelId="{D47DFAB0-1A45-4FD7-BF06-5E89C6BA4497}" type="presParOf" srcId="{544F8219-A6F8-45C7-B217-3974B88FAD55}" destId="{CF4182C6-9401-4EE3-95E8-53AC538FBCFA}" srcOrd="12" destOrd="0" presId="urn:microsoft.com/office/officeart/2005/8/layout/list1"/>
    <dgm:cxn modelId="{39A411FF-89E8-4F38-8697-E68A9CB28535}" type="presParOf" srcId="{CF4182C6-9401-4EE3-95E8-53AC538FBCFA}" destId="{34CB3844-BB1A-4483-A265-CFB5D3E5FC5A}" srcOrd="0" destOrd="0" presId="urn:microsoft.com/office/officeart/2005/8/layout/list1"/>
    <dgm:cxn modelId="{FFBDAF86-49B0-4ACC-8D38-D84AF77A82B8}" type="presParOf" srcId="{CF4182C6-9401-4EE3-95E8-53AC538FBCFA}" destId="{5F5009A0-75D2-40B2-AF56-0A8293D53F87}" srcOrd="1" destOrd="0" presId="urn:microsoft.com/office/officeart/2005/8/layout/list1"/>
    <dgm:cxn modelId="{25D4BFFC-3290-43E3-B697-BE1C0B5C7472}" type="presParOf" srcId="{544F8219-A6F8-45C7-B217-3974B88FAD55}" destId="{694497A9-AC22-4A37-9D36-6E4447678663}" srcOrd="13" destOrd="0" presId="urn:microsoft.com/office/officeart/2005/8/layout/list1"/>
    <dgm:cxn modelId="{BFECEB0C-EBEE-4EA4-8E25-13C2AB4CACE5}" type="presParOf" srcId="{544F8219-A6F8-45C7-B217-3974B88FAD55}" destId="{4352EC28-BDCB-4779-8864-AC6AB13F90F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77AF4-30BA-43B7-862B-FDEC379002E0}">
      <dsp:nvSpPr>
        <dsp:cNvPr id="0" name=""/>
        <dsp:cNvSpPr/>
      </dsp:nvSpPr>
      <dsp:spPr>
        <a:xfrm>
          <a:off x="298323" y="374330"/>
          <a:ext cx="764636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E2418D-0C38-461A-B3DD-E7F157A2767C}">
      <dsp:nvSpPr>
        <dsp:cNvPr id="0" name=""/>
        <dsp:cNvSpPr/>
      </dsp:nvSpPr>
      <dsp:spPr>
        <a:xfrm>
          <a:off x="411480" y="5330"/>
          <a:ext cx="5760720" cy="7380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 smtClean="0"/>
            <a:t>Accroître la </a:t>
          </a:r>
          <a:r>
            <a:rPr lang="fr-CA" sz="2000" kern="1200" noProof="0" dirty="0"/>
            <a:t>clientèle</a:t>
          </a:r>
        </a:p>
      </dsp:txBody>
      <dsp:txXfrm>
        <a:off x="447506" y="41356"/>
        <a:ext cx="5688668" cy="665948"/>
      </dsp:txXfrm>
    </dsp:sp>
    <dsp:sp modelId="{44B71018-BF5F-4295-AC1E-59D1FEAE386A}">
      <dsp:nvSpPr>
        <dsp:cNvPr id="0" name=""/>
        <dsp:cNvSpPr/>
      </dsp:nvSpPr>
      <dsp:spPr>
        <a:xfrm>
          <a:off x="298405" y="1508331"/>
          <a:ext cx="7646532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893326"/>
              <a:satOff val="-6211"/>
              <a:lumOff val="-7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571E58-428E-46A2-AE90-81A7DD7B8841}">
      <dsp:nvSpPr>
        <dsp:cNvPr id="0" name=""/>
        <dsp:cNvSpPr/>
      </dsp:nvSpPr>
      <dsp:spPr>
        <a:xfrm>
          <a:off x="411480" y="1139331"/>
          <a:ext cx="5760720" cy="738000"/>
        </a:xfrm>
        <a:prstGeom prst="roundRect">
          <a:avLst/>
        </a:prstGeom>
        <a:solidFill>
          <a:schemeClr val="accent5">
            <a:hueOff val="893326"/>
            <a:satOff val="-6211"/>
            <a:lumOff val="-78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/>
            <a:t>Nous faire connaître</a:t>
          </a:r>
        </a:p>
      </dsp:txBody>
      <dsp:txXfrm>
        <a:off x="447506" y="1175357"/>
        <a:ext cx="5688668" cy="665948"/>
      </dsp:txXfrm>
    </dsp:sp>
    <dsp:sp modelId="{53286BFB-F7DE-4A8F-9F3D-DB7B460235A1}">
      <dsp:nvSpPr>
        <dsp:cNvPr id="0" name=""/>
        <dsp:cNvSpPr/>
      </dsp:nvSpPr>
      <dsp:spPr>
        <a:xfrm>
          <a:off x="284826" y="2642331"/>
          <a:ext cx="764636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786651"/>
              <a:satOff val="-12423"/>
              <a:lumOff val="-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C921E-E639-48CC-97D4-A9C7B4A5DD53}">
      <dsp:nvSpPr>
        <dsp:cNvPr id="0" name=""/>
        <dsp:cNvSpPr/>
      </dsp:nvSpPr>
      <dsp:spPr>
        <a:xfrm>
          <a:off x="411480" y="2273331"/>
          <a:ext cx="5760720" cy="738000"/>
        </a:xfrm>
        <a:prstGeom prst="roundRect">
          <a:avLst/>
        </a:prstGeom>
        <a:solidFill>
          <a:schemeClr val="accent5">
            <a:hueOff val="1786651"/>
            <a:satOff val="-12423"/>
            <a:lumOff val="-156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/>
            <a:t>Nous positionner comme pôle culturel et littéraire</a:t>
          </a:r>
        </a:p>
      </dsp:txBody>
      <dsp:txXfrm>
        <a:off x="447506" y="2309357"/>
        <a:ext cx="5688668" cy="665948"/>
      </dsp:txXfrm>
    </dsp:sp>
    <dsp:sp modelId="{4352EC28-BDCB-4779-8864-AC6AB13F90F6}">
      <dsp:nvSpPr>
        <dsp:cNvPr id="0" name=""/>
        <dsp:cNvSpPr/>
      </dsp:nvSpPr>
      <dsp:spPr>
        <a:xfrm>
          <a:off x="284826" y="3776331"/>
          <a:ext cx="7646368" cy="630000"/>
        </a:xfrm>
        <a:prstGeom prst="rect">
          <a:avLst/>
        </a:prstGeom>
        <a:solidFill>
          <a:srgbClr val="FFFFFF">
            <a:alpha val="0"/>
          </a:srgbClr>
        </a:solidFill>
        <a:ln w="15875" cap="flat" cmpd="sng" algn="ctr">
          <a:solidFill>
            <a:schemeClr val="accent5">
              <a:hueOff val="2679977"/>
              <a:satOff val="-18634"/>
              <a:lumOff val="-23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5009A0-75D2-40B2-AF56-0A8293D53F87}">
      <dsp:nvSpPr>
        <dsp:cNvPr id="0" name=""/>
        <dsp:cNvSpPr/>
      </dsp:nvSpPr>
      <dsp:spPr>
        <a:xfrm>
          <a:off x="411480" y="3407331"/>
          <a:ext cx="5760720" cy="738000"/>
        </a:xfrm>
        <a:prstGeom prst="roundRect">
          <a:avLst/>
        </a:prstGeom>
        <a:solidFill>
          <a:schemeClr val="accent5">
            <a:hueOff val="2679977"/>
            <a:satOff val="-18634"/>
            <a:lumOff val="-235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000" kern="1200" noProof="0" dirty="0"/>
            <a:t>Améliorer les relations avec la communauté</a:t>
          </a:r>
        </a:p>
      </dsp:txBody>
      <dsp:txXfrm>
        <a:off x="447506" y="3443357"/>
        <a:ext cx="5688668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94518-B89D-4262-B85A-57650AC33B47}" type="datetimeFigureOut">
              <a:rPr lang="fr-FR" smtClean="0"/>
              <a:t>20/03/2011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EC2CA-D5F5-4172-97C5-43907082C1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108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9FC05D-0D06-403C-B45B-05CA695815F8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fr-CA" noProof="0" dirty="0" smtClean="0"/>
              <a:t>Bienvenue à tous</a:t>
            </a:r>
            <a:endParaRPr lang="fr-CA" noProof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A33B53-CAE1-4A3F-B46F-93C734A33A2C}" type="slidenum">
              <a:rPr lang="en-US"/>
              <a:pPr/>
              <a:t>2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B3C79B-E3A1-44A5-A4B8-404B459B6872}" type="slidenum">
              <a:rPr lang="en-US"/>
              <a:pPr/>
              <a:t>3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 cap="flat"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EEFFB5-6213-4A22-8D8D-621D9E9A9640}" type="slidenum">
              <a:rPr lang="en-US"/>
              <a:pPr/>
              <a:t>5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3393752-8F9C-4603-A306-D25A9622FADA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2CD7A-5034-40A8-8648-EC42D8773505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8F71-7A03-4318-90AE-81B70EC598BE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2CEB1-A52D-4FBD-912F-57FCD0435161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3255-405D-43B8-BC5B-1A8F5285A7F4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78D64-8B44-43F2-A6E5-712ED61A8DD7}" type="datetime1">
              <a:rPr lang="fr-FR" smtClean="0"/>
              <a:t>20/03/2011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7A23-AC8D-49E5-AA9A-09304D900713}" type="datetime1">
              <a:rPr lang="fr-FR" smtClean="0"/>
              <a:t>20/03/2011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7DC3-35B6-45B1-8972-A74EC352F1E3}" type="datetime1">
              <a:rPr lang="fr-FR" smtClean="0"/>
              <a:t>20/03/2011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79BF-ECBF-4BEC-871D-BBDF127B5EA1}" type="datetime1">
              <a:rPr lang="fr-FR" smtClean="0"/>
              <a:t>20/03/2011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62FBBF6-2E04-4222-A95B-E67D8823718B}" type="datetime1">
              <a:rPr lang="fr-FR" smtClean="0"/>
              <a:t>20/03/2011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2518C0DF-54A7-43D4-BEB7-7E05998690B6}" type="datetime1">
              <a:rPr lang="fr-FR" smtClean="0"/>
              <a:t>20/03/2011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A96B207-53E2-4C09-AD34-7DCD6863A894}" type="datetime1">
              <a:rPr lang="fr-FR" smtClean="0"/>
              <a:t>20/03/2011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CC3B80E-673B-4E4C-8233-DA172591A7F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Beta Machine\AppData\Local\Microsoft\Windows\Temporary Internet Files\Content.IE5\7W9Z5T1E\MP90040243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63" y="1177504"/>
            <a:ext cx="3019926" cy="452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Café </a:t>
            </a:r>
            <a:r>
              <a:rPr lang="fr-CA" dirty="0"/>
              <a:t>du Q</a:t>
            </a:r>
            <a:r>
              <a:rPr lang="fr-CA" dirty="0">
                <a:solidFill>
                  <a:schemeClr val="accent1"/>
                </a:solidFill>
              </a:rPr>
              <a:t>uartier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CA" dirty="0"/>
          </a:p>
          <a:p>
            <a:r>
              <a:rPr lang="fr-CA" dirty="0" smtClean="0"/>
              <a:t>Proposition d’a</a:t>
            </a:r>
            <a:r>
              <a:rPr lang="fr-CA" dirty="0" smtClean="0">
                <a:solidFill>
                  <a:schemeClr val="bg1"/>
                </a:solidFill>
              </a:rPr>
              <a:t>ctivités</a:t>
            </a:r>
          </a:p>
          <a:p>
            <a:r>
              <a:rPr lang="fr-CA" dirty="0" smtClean="0"/>
              <a:t>Ville de Québec </a:t>
            </a:r>
            <a:r>
              <a:rPr lang="fr-CA" dirty="0" smtClean="0">
                <a:solidFill>
                  <a:schemeClr val="bg1"/>
                </a:solidFill>
              </a:rPr>
              <a:t>(Québec)</a:t>
            </a:r>
            <a:endParaRPr lang="fr-CA" dirty="0">
              <a:solidFill>
                <a:schemeClr val="bg1"/>
              </a:solidFill>
            </a:endParaRPr>
          </a:p>
        </p:txBody>
      </p:sp>
      <p:sp>
        <p:nvSpPr>
          <p:cNvPr id="5128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61200" y="5877272"/>
            <a:ext cx="711200" cy="265113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B80E-673B-4E4C-8233-DA172591A7F0}" type="slidenum">
              <a:rPr lang="fr-FR" smtClean="0"/>
              <a:t>1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Objectifs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93C2-DE65-4070-AA1D-6A67E45A80AD}" type="slidenum">
              <a:rPr lang="en-US" altLang="en-US"/>
              <a:pPr/>
              <a:t>2</a:t>
            </a:fld>
            <a:endParaRPr lang="en-US" altLang="en-US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80752240"/>
              </p:ext>
            </p:extLst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491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81560" y="6318983"/>
            <a:ext cx="646545" cy="291624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20492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0932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Soirées Lecture</a:t>
            </a:r>
            <a:endParaRPr lang="fr-CA" dirty="0"/>
          </a:p>
        </p:txBody>
      </p:sp>
      <p:sp>
        <p:nvSpPr>
          <p:cNvPr id="7185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Débuter </a:t>
            </a:r>
            <a:r>
              <a:rPr lang="fr-CA" dirty="0" smtClean="0"/>
              <a:t>par des </a:t>
            </a:r>
            <a:r>
              <a:rPr lang="fr-CA" dirty="0"/>
              <a:t>auteurs locaux</a:t>
            </a:r>
          </a:p>
          <a:p>
            <a:r>
              <a:rPr lang="fr-CA" dirty="0"/>
              <a:t>Une </a:t>
            </a:r>
            <a:r>
              <a:rPr lang="fr-CA" dirty="0" smtClean="0"/>
              <a:t>soirée par </a:t>
            </a:r>
            <a:r>
              <a:rPr lang="fr-CA" dirty="0"/>
              <a:t>mois</a:t>
            </a:r>
          </a:p>
          <a:p>
            <a:r>
              <a:rPr lang="fr-CA" dirty="0" smtClean="0"/>
              <a:t>Participation prévue </a:t>
            </a:r>
            <a:r>
              <a:rPr lang="fr-CA" dirty="0"/>
              <a:t>: 45 à 50</a:t>
            </a:r>
          </a:p>
          <a:p>
            <a:r>
              <a:rPr lang="fr-CA" dirty="0"/>
              <a:t>Varier </a:t>
            </a:r>
            <a:r>
              <a:rPr lang="fr-CA" dirty="0" smtClean="0"/>
              <a:t>les genres  </a:t>
            </a:r>
            <a:r>
              <a:rPr lang="fr-CA" dirty="0"/>
              <a:t>: mystère, histoire, etc.</a:t>
            </a:r>
          </a:p>
          <a:p>
            <a:r>
              <a:rPr lang="fr-CA" dirty="0"/>
              <a:t>Entrée </a:t>
            </a:r>
            <a:r>
              <a:rPr lang="fr-CA" dirty="0" smtClean="0"/>
              <a:t>gratuite au début</a:t>
            </a:r>
            <a:endParaRPr lang="fr-CA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5366-DA9E-4FD1-B273-B05B10E359A1}" type="slidenum">
              <a:rPr lang="fr-CA" altLang="en-US" smtClean="0"/>
              <a:pPr/>
              <a:t>3</a:t>
            </a:fld>
            <a:endParaRPr lang="fr-CA" altLang="en-US" dirty="0"/>
          </a:p>
        </p:txBody>
      </p:sp>
      <p:sp>
        <p:nvSpPr>
          <p:cNvPr id="7188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81560" y="6318983"/>
            <a:ext cx="646545" cy="291624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9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1319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7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7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7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7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Soirées Spectacle</a:t>
            </a:r>
            <a:endParaRPr lang="fr-CA" dirty="0"/>
          </a:p>
        </p:txBody>
      </p:sp>
      <p:sp>
        <p:nvSpPr>
          <p:cNvPr id="18440" name="Rectangle 8"/>
          <p:cNvSpPr>
            <a:spLocks noGrp="1" noChangeArrowheads="1"/>
          </p:cNvSpPr>
          <p:nvPr>
            <p:ph idx="1"/>
          </p:nvPr>
        </p:nvSpPr>
        <p:spPr>
          <a:xfrm>
            <a:off x="1456076" y="2132856"/>
            <a:ext cx="6421328" cy="3603812"/>
          </a:xfrm>
        </p:spPr>
        <p:txBody>
          <a:bodyPr/>
          <a:lstStyle/>
          <a:p>
            <a:r>
              <a:rPr lang="fr-CA" dirty="0" smtClean="0"/>
              <a:t>Réaménager l’espace salon</a:t>
            </a:r>
            <a:endParaRPr lang="fr-CA" dirty="0"/>
          </a:p>
          <a:p>
            <a:r>
              <a:rPr lang="fr-CA" dirty="0" smtClean="0"/>
              <a:t>Atmosphère café-bistro</a:t>
            </a:r>
          </a:p>
          <a:p>
            <a:r>
              <a:rPr lang="fr-CA" dirty="0" smtClean="0"/>
              <a:t>Café ouvert pour les rafraîchissements</a:t>
            </a:r>
            <a:endParaRPr lang="fr-CA" dirty="0"/>
          </a:p>
          <a:p>
            <a:r>
              <a:rPr lang="fr-CA" dirty="0" smtClean="0"/>
              <a:t>Chansonniers/Jazz/Blues/Musique du monde</a:t>
            </a:r>
            <a:endParaRPr lang="fr-CA" dirty="0"/>
          </a:p>
          <a:p>
            <a:r>
              <a:rPr lang="fr-CA" dirty="0"/>
              <a:t>Peut être combiné à d’autres événements</a:t>
            </a:r>
          </a:p>
          <a:p>
            <a:r>
              <a:rPr lang="fr-CA" dirty="0"/>
              <a:t>Un spectacle par mois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7CB8A-8332-42E0-919C-20C5043A45A8}" type="slidenum">
              <a:rPr lang="fr-CA" altLang="en-US" smtClean="0"/>
              <a:pPr/>
              <a:t>4</a:t>
            </a:fld>
            <a:endParaRPr lang="fr-CA" altLang="en-US" dirty="0"/>
          </a:p>
        </p:txBody>
      </p:sp>
      <p:sp>
        <p:nvSpPr>
          <p:cNvPr id="1844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77224" y="6318983"/>
            <a:ext cx="711200" cy="291624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13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23528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4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Publicité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E54C-10B7-4367-9298-09A1D984BB69}" type="slidenum">
              <a:rPr lang="fr-CA" altLang="en-US" smtClean="0"/>
              <a:pPr/>
              <a:t>5</a:t>
            </a:fld>
            <a:endParaRPr lang="fr-CA" alt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 dirty="0"/>
              <a:t>Communiqués de </a:t>
            </a:r>
            <a:r>
              <a:rPr lang="fr-CA" dirty="0" smtClean="0"/>
              <a:t>presse</a:t>
            </a:r>
          </a:p>
          <a:p>
            <a:pPr lvl="1"/>
            <a:r>
              <a:rPr lang="fr-CA" dirty="0" smtClean="0"/>
              <a:t>Journaux locaux</a:t>
            </a:r>
          </a:p>
          <a:p>
            <a:pPr lvl="1"/>
            <a:r>
              <a:rPr lang="fr-CA" dirty="0" smtClean="0"/>
              <a:t>Journaux nationaux</a:t>
            </a:r>
            <a:endParaRPr lang="fr-CA" dirty="0"/>
          </a:p>
          <a:p>
            <a:r>
              <a:rPr lang="fr-CA" dirty="0" smtClean="0"/>
              <a:t>Annonces sur le Web</a:t>
            </a:r>
          </a:p>
          <a:p>
            <a:r>
              <a:rPr lang="fr-CA" dirty="0" smtClean="0"/>
              <a:t>Dépliants en librairie</a:t>
            </a:r>
          </a:p>
          <a:p>
            <a:r>
              <a:rPr lang="fr-CA" dirty="0" smtClean="0"/>
              <a:t>Affiches</a:t>
            </a:r>
          </a:p>
          <a:p>
            <a:r>
              <a:rPr lang="fr-CA" dirty="0" smtClean="0"/>
              <a:t>Publipostage</a:t>
            </a:r>
            <a:endParaRPr lang="fr-CA" dirty="0"/>
          </a:p>
          <a:p>
            <a:pPr marL="0" indent="0">
              <a:buNone/>
            </a:pPr>
            <a:endParaRPr lang="fr-CA" dirty="0"/>
          </a:p>
          <a:p>
            <a:pPr>
              <a:buNone/>
            </a:pPr>
            <a:endParaRPr lang="fr-CA" dirty="0"/>
          </a:p>
        </p:txBody>
      </p:sp>
      <p:pic>
        <p:nvPicPr>
          <p:cNvPr id="23563" name="Picture 11" descr="C:\Users\Beta\AppData\Local\Microsoft\Windows\Temporary Internet Files\Content.IE5\2P88GZGZ\MPj04071570000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061951" y="2119313"/>
            <a:ext cx="2404648" cy="3605212"/>
          </a:xfrm>
        </p:spPr>
      </p:pic>
      <p:sp>
        <p:nvSpPr>
          <p:cNvPr id="2356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77224" y="6304402"/>
            <a:ext cx="711200" cy="320786"/>
          </a:xfrm>
          <a:prstGeom prst="actionButtonForwardNext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  <p:sp>
        <p:nvSpPr>
          <p:cNvPr id="10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1319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Développement futur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Commencer par fidéliser notre clientèle</a:t>
            </a:r>
            <a:endParaRPr lang="fr-CA" dirty="0"/>
          </a:p>
          <a:p>
            <a:r>
              <a:rPr lang="fr-CA" dirty="0"/>
              <a:t>Développer </a:t>
            </a:r>
            <a:r>
              <a:rPr lang="fr-CA" dirty="0" smtClean="0"/>
              <a:t>une base de données</a:t>
            </a:r>
            <a:endParaRPr lang="fr-CA" dirty="0"/>
          </a:p>
          <a:p>
            <a:r>
              <a:rPr lang="fr-CA" dirty="0" smtClean="0"/>
              <a:t>Envisager </a:t>
            </a:r>
            <a:r>
              <a:rPr lang="fr-CA" dirty="0"/>
              <a:t>d’autres </a:t>
            </a:r>
            <a:r>
              <a:rPr lang="fr-CA" dirty="0" smtClean="0"/>
              <a:t>lieux :</a:t>
            </a:r>
          </a:p>
          <a:p>
            <a:pPr lvl="1"/>
            <a:r>
              <a:rPr lang="fr-CA" dirty="0" smtClean="0"/>
              <a:t>Théâtre du Vieux-Port</a:t>
            </a:r>
          </a:p>
          <a:p>
            <a:pPr lvl="1"/>
            <a:r>
              <a:rPr lang="fr-CA" dirty="0" smtClean="0"/>
              <a:t>Pavillon des Plaines (l’été seulement)</a:t>
            </a:r>
            <a:endParaRPr lang="fr-CA" dirty="0"/>
          </a:p>
          <a:p>
            <a:r>
              <a:rPr lang="fr-CA" dirty="0" smtClean="0"/>
              <a:t>Auteurs </a:t>
            </a:r>
            <a:r>
              <a:rPr lang="fr-CA" dirty="0"/>
              <a:t>de </a:t>
            </a:r>
            <a:r>
              <a:rPr lang="fr-CA" dirty="0" smtClean="0"/>
              <a:t>renommée nationale</a:t>
            </a:r>
            <a:endParaRPr lang="fr-CA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11C8-1559-4290-B4EC-D7CA537ED0C2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9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7804" y="6313190"/>
            <a:ext cx="684068" cy="284162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naise">
  <a:themeElements>
    <a:clrScheme name="Punais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nais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nais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209</TotalTime>
  <Words>147</Words>
  <Application>Microsoft Office PowerPoint</Application>
  <PresentationFormat>Affichage à l'écran (4:3)</PresentationFormat>
  <Paragraphs>48</Paragraphs>
  <Slides>6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Punaise</vt:lpstr>
      <vt:lpstr>Café du Quartier</vt:lpstr>
      <vt:lpstr>Objectifs</vt:lpstr>
      <vt:lpstr>Soirées Lecture</vt:lpstr>
      <vt:lpstr>Soirées Spectacle</vt:lpstr>
      <vt:lpstr>Publicité</vt:lpstr>
      <vt:lpstr>Développement futur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Votre nomx</dc:creator>
  <cp:lastModifiedBy>Michèle Simond</cp:lastModifiedBy>
  <cp:revision>21</cp:revision>
  <dcterms:created xsi:type="dcterms:W3CDTF">2007-07-24T21:03:12Z</dcterms:created>
  <dcterms:modified xsi:type="dcterms:W3CDTF">2011-03-20T16:11:11Z</dcterms:modified>
</cp:coreProperties>
</file>